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6" r:id="rId2"/>
    <p:sldMasterId id="2147484073" r:id="rId3"/>
    <p:sldMasterId id="2147484085" r:id="rId4"/>
    <p:sldMasterId id="2147484097" r:id="rId5"/>
    <p:sldMasterId id="2147484109" r:id="rId6"/>
    <p:sldMasterId id="2147484121" r:id="rId7"/>
    <p:sldMasterId id="2147484133" r:id="rId8"/>
  </p:sldMasterIdLst>
  <p:sldIdLst>
    <p:sldId id="256" r:id="rId9"/>
    <p:sldId id="257" r:id="rId10"/>
    <p:sldId id="259" r:id="rId11"/>
    <p:sldId id="392" r:id="rId12"/>
    <p:sldId id="393" r:id="rId13"/>
    <p:sldId id="394" r:id="rId14"/>
    <p:sldId id="275" r:id="rId15"/>
    <p:sldId id="395" r:id="rId16"/>
    <p:sldId id="412" r:id="rId17"/>
    <p:sldId id="407" r:id="rId18"/>
    <p:sldId id="396" r:id="rId19"/>
    <p:sldId id="311" r:id="rId20"/>
    <p:sldId id="397" r:id="rId21"/>
    <p:sldId id="398" r:id="rId22"/>
    <p:sldId id="401" r:id="rId23"/>
    <p:sldId id="402" r:id="rId24"/>
    <p:sldId id="403" r:id="rId25"/>
    <p:sldId id="413" r:id="rId26"/>
    <p:sldId id="408" r:id="rId27"/>
    <p:sldId id="399" r:id="rId28"/>
    <p:sldId id="312" r:id="rId29"/>
    <p:sldId id="353" r:id="rId30"/>
    <p:sldId id="406" r:id="rId31"/>
    <p:sldId id="400" r:id="rId32"/>
    <p:sldId id="404" r:id="rId33"/>
    <p:sldId id="405" r:id="rId34"/>
    <p:sldId id="409" r:id="rId35"/>
    <p:sldId id="410" r:id="rId36"/>
    <p:sldId id="411" r:id="rId37"/>
    <p:sldId id="260" r:id="rId3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  <a:cs typeface="等线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  <a:cs typeface="等线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  <a:cs typeface="等线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  <a:cs typeface="等线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  <a:cs typeface="等线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/>
        <a:ea typeface="等线"/>
        <a:cs typeface="等线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/>
        <a:ea typeface="等线"/>
        <a:cs typeface="等线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/>
        <a:ea typeface="等线"/>
        <a:cs typeface="等线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/>
        <a:ea typeface="等线"/>
        <a:cs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6F0"/>
    <a:srgbClr val="171717"/>
    <a:srgbClr val="131313"/>
    <a:srgbClr val="FF99FF"/>
    <a:srgbClr val="FF00FF"/>
    <a:srgbClr val="FAB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 autoAdjust="0"/>
  </p:normalViewPr>
  <p:slideViewPr>
    <p:cSldViewPr snapToGrid="0">
      <p:cViewPr>
        <p:scale>
          <a:sx n="90" d="100"/>
          <a:sy n="90" d="100"/>
        </p:scale>
        <p:origin x="-576" y="-9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24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type="par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8D989007-DA4A-4895-ADB7-FAC43A487163}" type="sib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type="par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3047F3A8-4F58-4B56-91C1-44B4D361CDCC}" type="sib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type="par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2E74246B-0CB5-4CE5-97AF-A9B74533DA00}" type="sib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85977"/>
      <dgm:spPr/>
      <dgm:t>
        <a:bodyPr/>
        <a:lstStyle/>
        <a:p>
          <a:endParaRPr lang="zh-CN" altLang="en-US"/>
        </a:p>
      </dgm:t>
    </dgm:pt>
  </dgm:ptLst>
  <dgm:cxnLst>
    <dgm:cxn modelId="{9DFB4631-A117-4380-B96C-BE5B3D4F74BC}" type="presOf" srcId="{A15F4D1E-2DBA-4600-81FD-B5E35B2DD64C}" destId="{70224AC3-1B3B-475D-BC71-FB09ACF86999}" srcOrd="0" destOrd="0" presId="urn:microsoft.com/office/officeart/2005/8/layout/lProcess3"/>
    <dgm:cxn modelId="{ADB5F984-4A64-4210-A4BC-37F4410802D7}" type="presOf" srcId="{8BFC4BB5-B54D-41CC-982A-917A714E4F2B}" destId="{83617250-4471-4232-8E73-7514B10CBF51}" srcOrd="0" destOrd="0" presId="urn:microsoft.com/office/officeart/2005/8/layout/lProcess3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561979C4-BCAF-45B3-8D85-F25183407B45}" type="presOf" srcId="{064E7E34-9CDA-4C2B-9C64-A5A863F5A5C4}" destId="{543340CF-45EF-4CB3-BB61-3289BC544E07}" srcOrd="0" destOrd="0" presId="urn:microsoft.com/office/officeart/2005/8/layout/lProcess3"/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B4190086-CACB-459F-8D61-E8B9A0A9B453}" type="presOf" srcId="{6D55FE7F-2E51-4E37-BEF5-A537E61E55EA}" destId="{0D59C9DF-934B-4144-9E00-A088B5758F8F}" srcOrd="0" destOrd="0" presId="urn:microsoft.com/office/officeart/2005/8/layout/lProcess3"/>
    <dgm:cxn modelId="{0C03A71E-90EA-480F-9E16-E9B4E042BAD0}" type="presParOf" srcId="{70224AC3-1B3B-475D-BC71-FB09ACF86999}" destId="{5049DED1-0A23-4046-BE6C-0E1BAE458C66}" srcOrd="0" destOrd="0" presId="urn:microsoft.com/office/officeart/2005/8/layout/lProcess3"/>
    <dgm:cxn modelId="{E0BAB0BE-8DFA-4647-AE46-5E07A117DAE9}" type="presParOf" srcId="{5049DED1-0A23-4046-BE6C-0E1BAE458C66}" destId="{543340CF-45EF-4CB3-BB61-3289BC544E07}" srcOrd="0" destOrd="0" presId="urn:microsoft.com/office/officeart/2005/8/layout/lProcess3"/>
    <dgm:cxn modelId="{5BFB75EF-3127-4222-8F96-6E6AF1E15CC0}" type="presParOf" srcId="{70224AC3-1B3B-475D-BC71-FB09ACF86999}" destId="{504A8994-94F5-46D6-B192-98E762E156EF}" srcOrd="1" destOrd="0" presId="urn:microsoft.com/office/officeart/2005/8/layout/lProcess3"/>
    <dgm:cxn modelId="{D8CF9545-5C6C-40D6-A795-D3A37FBE1DAD}" type="presParOf" srcId="{70224AC3-1B3B-475D-BC71-FB09ACF86999}" destId="{ACAAD1BA-C9CF-41D5-ACA9-1E51C7501AB5}" srcOrd="2" destOrd="0" presId="urn:microsoft.com/office/officeart/2005/8/layout/lProcess3"/>
    <dgm:cxn modelId="{CBCB3EC7-58E1-4322-A5B5-C006F7FAB531}" type="presParOf" srcId="{ACAAD1BA-C9CF-41D5-ACA9-1E51C7501AB5}" destId="{0D59C9DF-934B-4144-9E00-A088B5758F8F}" srcOrd="0" destOrd="0" presId="urn:microsoft.com/office/officeart/2005/8/layout/lProcess3"/>
    <dgm:cxn modelId="{5BFBD11B-769B-4D36-AD01-002082B6BCBE}" type="presParOf" srcId="{70224AC3-1B3B-475D-BC71-FB09ACF86999}" destId="{60FB093B-8C2D-4FAB-9909-E8C1FAC50884}" srcOrd="3" destOrd="0" presId="urn:microsoft.com/office/officeart/2005/8/layout/lProcess3"/>
    <dgm:cxn modelId="{DCBF0F41-AFE0-4A81-A75A-85EDB9D15367}" type="presParOf" srcId="{70224AC3-1B3B-475D-BC71-FB09ACF86999}" destId="{E3934C91-E11B-46F4-A858-E5FF48E68EF7}" srcOrd="4" destOrd="0" presId="urn:microsoft.com/office/officeart/2005/8/layout/lProcess3"/>
    <dgm:cxn modelId="{6EF0B86D-C206-41F6-AD4A-0294D2DA2772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type="par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8D989007-DA4A-4895-ADB7-FAC43A487163}" type="sib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type="par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3047F3A8-4F58-4B56-91C1-44B4D361CDCC}" type="sib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type="par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2E74246B-0CB5-4CE5-97AF-A9B74533DA00}" type="sib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82283"/>
      <dgm:spPr/>
      <dgm:t>
        <a:bodyPr/>
        <a:lstStyle/>
        <a:p>
          <a:endParaRPr lang="zh-CN" altLang="en-US"/>
        </a:p>
      </dgm:t>
    </dgm:pt>
  </dgm:ptLst>
  <dgm:cxnLst>
    <dgm:cxn modelId="{42EF85B7-BF05-4F45-8FA7-1ECB88E36191}" type="presOf" srcId="{8BFC4BB5-B54D-41CC-982A-917A714E4F2B}" destId="{83617250-4471-4232-8E73-7514B10CBF51}" srcOrd="0" destOrd="0" presId="urn:microsoft.com/office/officeart/2005/8/layout/lProcess3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19D0FEC3-5D35-4005-892E-E29BD4927FB8}" type="presOf" srcId="{064E7E34-9CDA-4C2B-9C64-A5A863F5A5C4}" destId="{543340CF-45EF-4CB3-BB61-3289BC544E07}" srcOrd="0" destOrd="0" presId="urn:microsoft.com/office/officeart/2005/8/layout/lProcess3"/>
    <dgm:cxn modelId="{C60CE2D7-9AF1-4E1A-88B4-AFBEA170F247}" type="presOf" srcId="{6D55FE7F-2E51-4E37-BEF5-A537E61E55EA}" destId="{0D59C9DF-934B-4144-9E00-A088B5758F8F}" srcOrd="0" destOrd="0" presId="urn:microsoft.com/office/officeart/2005/8/layout/lProcess3"/>
    <dgm:cxn modelId="{C8568507-9758-4147-8F69-0E53EC1875BD}" type="presOf" srcId="{A15F4D1E-2DBA-4600-81FD-B5E35B2DD64C}" destId="{70224AC3-1B3B-475D-BC71-FB09ACF86999}" srcOrd="0" destOrd="0" presId="urn:microsoft.com/office/officeart/2005/8/layout/lProcess3"/>
    <dgm:cxn modelId="{7C7D4F70-408E-4CF0-8544-0EFC931CA04F}" type="presParOf" srcId="{70224AC3-1B3B-475D-BC71-FB09ACF86999}" destId="{5049DED1-0A23-4046-BE6C-0E1BAE458C66}" srcOrd="0" destOrd="0" presId="urn:microsoft.com/office/officeart/2005/8/layout/lProcess3"/>
    <dgm:cxn modelId="{417D6FF1-5FCC-4BE7-9309-B5F1FEA367FE}" type="presParOf" srcId="{5049DED1-0A23-4046-BE6C-0E1BAE458C66}" destId="{543340CF-45EF-4CB3-BB61-3289BC544E07}" srcOrd="0" destOrd="0" presId="urn:microsoft.com/office/officeart/2005/8/layout/lProcess3"/>
    <dgm:cxn modelId="{3A6215FC-EAB9-46C9-A408-451F079472AA}" type="presParOf" srcId="{70224AC3-1B3B-475D-BC71-FB09ACF86999}" destId="{504A8994-94F5-46D6-B192-98E762E156EF}" srcOrd="1" destOrd="0" presId="urn:microsoft.com/office/officeart/2005/8/layout/lProcess3"/>
    <dgm:cxn modelId="{15916CE8-FF5E-4B43-84FA-F59FC5DAB550}" type="presParOf" srcId="{70224AC3-1B3B-475D-BC71-FB09ACF86999}" destId="{ACAAD1BA-C9CF-41D5-ACA9-1E51C7501AB5}" srcOrd="2" destOrd="0" presId="urn:microsoft.com/office/officeart/2005/8/layout/lProcess3"/>
    <dgm:cxn modelId="{946FFE23-DCDA-401C-9BC1-4FAAB5A5DC30}" type="presParOf" srcId="{ACAAD1BA-C9CF-41D5-ACA9-1E51C7501AB5}" destId="{0D59C9DF-934B-4144-9E00-A088B5758F8F}" srcOrd="0" destOrd="0" presId="urn:microsoft.com/office/officeart/2005/8/layout/lProcess3"/>
    <dgm:cxn modelId="{CE383F19-3BAF-488D-A72E-699C52EAD809}" type="presParOf" srcId="{70224AC3-1B3B-475D-BC71-FB09ACF86999}" destId="{60FB093B-8C2D-4FAB-9909-E8C1FAC50884}" srcOrd="3" destOrd="0" presId="urn:microsoft.com/office/officeart/2005/8/layout/lProcess3"/>
    <dgm:cxn modelId="{2DD0D017-F9E6-40F9-8720-B18111B61177}" type="presParOf" srcId="{70224AC3-1B3B-475D-BC71-FB09ACF86999}" destId="{E3934C91-E11B-46F4-A858-E5FF48E68EF7}" srcOrd="4" destOrd="0" presId="urn:microsoft.com/office/officeart/2005/8/layout/lProcess3"/>
    <dgm:cxn modelId="{92A1F0A7-83A4-4098-951B-595A7DA1455C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5F4D1E-2DBA-4600-81FD-B5E35B2DD64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4E7E34-9CDA-4C2B-9C64-A5A863F5A5C4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2F4253-2736-4378-B3EF-F45A3B310544}" type="par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8D989007-DA4A-4895-ADB7-FAC43A487163}" type="sibTrans" cxnId="{C72E2BAE-1355-42B4-B57E-3DF5823926B3}">
      <dgm:prSet/>
      <dgm:spPr/>
      <dgm:t>
        <a:bodyPr/>
        <a:lstStyle/>
        <a:p>
          <a:endParaRPr lang="zh-CN" altLang="en-US"/>
        </a:p>
      </dgm:t>
    </dgm:pt>
    <dgm:pt modelId="{6D55FE7F-2E51-4E37-BEF5-A537E61E55EA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F2D4D3-8533-412B-B103-06F3DD40C2D3}" type="par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3047F3A8-4F58-4B56-91C1-44B4D361CDCC}" type="sibTrans" cxnId="{27A6D1A0-9E2C-4382-A1CA-CF86CA183CF8}">
      <dgm:prSet/>
      <dgm:spPr/>
      <dgm:t>
        <a:bodyPr/>
        <a:lstStyle/>
        <a:p>
          <a:endParaRPr lang="zh-CN" altLang="en-US"/>
        </a:p>
      </dgm:t>
    </dgm:pt>
    <dgm:pt modelId="{8BFC4BB5-B54D-41CC-982A-917A714E4F2B}">
      <dgm:prSet custT="1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9FFC8-7FCE-4E8C-B2FE-DE1EB0B05AFF}" type="par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2E74246B-0CB5-4CE5-97AF-A9B74533DA00}" type="sibTrans" cxnId="{BF0EE992-52CC-4F6A-90E2-B5AB73DED034}">
      <dgm:prSet/>
      <dgm:spPr/>
      <dgm:t>
        <a:bodyPr/>
        <a:lstStyle/>
        <a:p>
          <a:endParaRPr lang="zh-CN" altLang="en-US"/>
        </a:p>
      </dgm:t>
    </dgm:pt>
    <dgm:pt modelId="{70224AC3-1B3B-475D-BC71-FB09ACF86999}" type="pres">
      <dgm:prSet presAssocID="{A15F4D1E-2DBA-4600-81FD-B5E35B2DD64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049DED1-0A23-4046-BE6C-0E1BAE458C66}" type="pres">
      <dgm:prSet presAssocID="{064E7E34-9CDA-4C2B-9C64-A5A863F5A5C4}" presName="horFlow" presStyleCnt="0"/>
      <dgm:spPr/>
      <dgm:t>
        <a:bodyPr/>
        <a:lstStyle/>
        <a:p>
          <a:endParaRPr lang="zh-CN" altLang="en-US"/>
        </a:p>
      </dgm:t>
    </dgm:pt>
    <dgm:pt modelId="{543340CF-45EF-4CB3-BB61-3289BC544E07}" type="pres">
      <dgm:prSet presAssocID="{064E7E34-9CDA-4C2B-9C64-A5A863F5A5C4}" presName="bigChev" presStyleLbl="node1" presStyleIdx="0" presStyleCnt="3" custScaleX="510087" custScaleY="120170" custLinFactNeighborY="-56186"/>
      <dgm:spPr/>
      <dgm:t>
        <a:bodyPr/>
        <a:lstStyle/>
        <a:p>
          <a:endParaRPr lang="zh-CN" altLang="en-US"/>
        </a:p>
      </dgm:t>
    </dgm:pt>
    <dgm:pt modelId="{504A8994-94F5-46D6-B192-98E762E156EF}" type="pres">
      <dgm:prSet presAssocID="{064E7E34-9CDA-4C2B-9C64-A5A863F5A5C4}" presName="vSp" presStyleCnt="0"/>
      <dgm:spPr/>
      <dgm:t>
        <a:bodyPr/>
        <a:lstStyle/>
        <a:p>
          <a:endParaRPr lang="zh-CN" altLang="en-US"/>
        </a:p>
      </dgm:t>
    </dgm:pt>
    <dgm:pt modelId="{ACAAD1BA-C9CF-41D5-ACA9-1E51C7501AB5}" type="pres">
      <dgm:prSet presAssocID="{6D55FE7F-2E51-4E37-BEF5-A537E61E55EA}" presName="horFlow" presStyleCnt="0"/>
      <dgm:spPr/>
      <dgm:t>
        <a:bodyPr/>
        <a:lstStyle/>
        <a:p>
          <a:endParaRPr lang="zh-CN" altLang="en-US"/>
        </a:p>
      </dgm:t>
    </dgm:pt>
    <dgm:pt modelId="{0D59C9DF-934B-4144-9E00-A088B5758F8F}" type="pres">
      <dgm:prSet presAssocID="{6D55FE7F-2E51-4E37-BEF5-A537E61E55EA}" presName="bigChev" presStyleLbl="node1" presStyleIdx="1" presStyleCnt="3" custScaleX="510087" custScaleY="119624" custLinFactNeighborY="13473"/>
      <dgm:spPr/>
      <dgm:t>
        <a:bodyPr/>
        <a:lstStyle/>
        <a:p>
          <a:endParaRPr lang="zh-CN" altLang="en-US"/>
        </a:p>
      </dgm:t>
    </dgm:pt>
    <dgm:pt modelId="{60FB093B-8C2D-4FAB-9909-E8C1FAC50884}" type="pres">
      <dgm:prSet presAssocID="{6D55FE7F-2E51-4E37-BEF5-A537E61E55EA}" presName="vSp" presStyleCnt="0"/>
      <dgm:spPr/>
    </dgm:pt>
    <dgm:pt modelId="{E3934C91-E11B-46F4-A858-E5FF48E68EF7}" type="pres">
      <dgm:prSet presAssocID="{8BFC4BB5-B54D-41CC-982A-917A714E4F2B}" presName="horFlow" presStyleCnt="0"/>
      <dgm:spPr/>
    </dgm:pt>
    <dgm:pt modelId="{83617250-4471-4232-8E73-7514B10CBF51}" type="pres">
      <dgm:prSet presAssocID="{8BFC4BB5-B54D-41CC-982A-917A714E4F2B}" presName="bigChev" presStyleLbl="node1" presStyleIdx="2" presStyleCnt="3" custScaleX="510087" custScaleY="119624" custLinFactNeighborY="82283"/>
      <dgm:spPr/>
      <dgm:t>
        <a:bodyPr/>
        <a:lstStyle/>
        <a:p>
          <a:endParaRPr lang="zh-CN" altLang="en-US"/>
        </a:p>
      </dgm:t>
    </dgm:pt>
  </dgm:ptLst>
  <dgm:cxnLst>
    <dgm:cxn modelId="{37BAB785-F11B-42B5-AEF3-34D5300283F8}" type="presOf" srcId="{A15F4D1E-2DBA-4600-81FD-B5E35B2DD64C}" destId="{70224AC3-1B3B-475D-BC71-FB09ACF86999}" srcOrd="0" destOrd="0" presId="urn:microsoft.com/office/officeart/2005/8/layout/lProcess3"/>
    <dgm:cxn modelId="{C72E2BAE-1355-42B4-B57E-3DF5823926B3}" srcId="{A15F4D1E-2DBA-4600-81FD-B5E35B2DD64C}" destId="{064E7E34-9CDA-4C2B-9C64-A5A863F5A5C4}" srcOrd="0" destOrd="0" parTransId="{362F4253-2736-4378-B3EF-F45A3B310544}" sibTransId="{8D989007-DA4A-4895-ADB7-FAC43A487163}"/>
    <dgm:cxn modelId="{27A6D1A0-9E2C-4382-A1CA-CF86CA183CF8}" srcId="{A15F4D1E-2DBA-4600-81FD-B5E35B2DD64C}" destId="{6D55FE7F-2E51-4E37-BEF5-A537E61E55EA}" srcOrd="1" destOrd="0" parTransId="{54F2D4D3-8533-412B-B103-06F3DD40C2D3}" sibTransId="{3047F3A8-4F58-4B56-91C1-44B4D361CDCC}"/>
    <dgm:cxn modelId="{BE8885D3-EA5E-4801-891F-13CD6E6A9048}" type="presOf" srcId="{064E7E34-9CDA-4C2B-9C64-A5A863F5A5C4}" destId="{543340CF-45EF-4CB3-BB61-3289BC544E07}" srcOrd="0" destOrd="0" presId="urn:microsoft.com/office/officeart/2005/8/layout/lProcess3"/>
    <dgm:cxn modelId="{BF0EE992-52CC-4F6A-90E2-B5AB73DED034}" srcId="{A15F4D1E-2DBA-4600-81FD-B5E35B2DD64C}" destId="{8BFC4BB5-B54D-41CC-982A-917A714E4F2B}" srcOrd="2" destOrd="0" parTransId="{E729FFC8-7FCE-4E8C-B2FE-DE1EB0B05AFF}" sibTransId="{2E74246B-0CB5-4CE5-97AF-A9B74533DA00}"/>
    <dgm:cxn modelId="{1163FC40-F1CA-46F6-961E-BAB2D6E866AC}" type="presOf" srcId="{8BFC4BB5-B54D-41CC-982A-917A714E4F2B}" destId="{83617250-4471-4232-8E73-7514B10CBF51}" srcOrd="0" destOrd="0" presId="urn:microsoft.com/office/officeart/2005/8/layout/lProcess3"/>
    <dgm:cxn modelId="{F78613F1-9A08-4FE3-A630-DE8BDEF45C43}" type="presOf" srcId="{6D55FE7F-2E51-4E37-BEF5-A537E61E55EA}" destId="{0D59C9DF-934B-4144-9E00-A088B5758F8F}" srcOrd="0" destOrd="0" presId="urn:microsoft.com/office/officeart/2005/8/layout/lProcess3"/>
    <dgm:cxn modelId="{59166808-C94B-44D8-AB42-AAC08F011C9C}" type="presParOf" srcId="{70224AC3-1B3B-475D-BC71-FB09ACF86999}" destId="{5049DED1-0A23-4046-BE6C-0E1BAE458C66}" srcOrd="0" destOrd="0" presId="urn:microsoft.com/office/officeart/2005/8/layout/lProcess3"/>
    <dgm:cxn modelId="{35995002-0B4F-428A-B168-3639ACAE2C1C}" type="presParOf" srcId="{5049DED1-0A23-4046-BE6C-0E1BAE458C66}" destId="{543340CF-45EF-4CB3-BB61-3289BC544E07}" srcOrd="0" destOrd="0" presId="urn:microsoft.com/office/officeart/2005/8/layout/lProcess3"/>
    <dgm:cxn modelId="{6518CCAE-ADF9-474B-9A3E-D65FBD2A9041}" type="presParOf" srcId="{70224AC3-1B3B-475D-BC71-FB09ACF86999}" destId="{504A8994-94F5-46D6-B192-98E762E156EF}" srcOrd="1" destOrd="0" presId="urn:microsoft.com/office/officeart/2005/8/layout/lProcess3"/>
    <dgm:cxn modelId="{2C474947-643A-4F58-9433-84385F47502E}" type="presParOf" srcId="{70224AC3-1B3B-475D-BC71-FB09ACF86999}" destId="{ACAAD1BA-C9CF-41D5-ACA9-1E51C7501AB5}" srcOrd="2" destOrd="0" presId="urn:microsoft.com/office/officeart/2005/8/layout/lProcess3"/>
    <dgm:cxn modelId="{05B45EF0-794E-4FDF-9AA9-20EE10C06F68}" type="presParOf" srcId="{ACAAD1BA-C9CF-41D5-ACA9-1E51C7501AB5}" destId="{0D59C9DF-934B-4144-9E00-A088B5758F8F}" srcOrd="0" destOrd="0" presId="urn:microsoft.com/office/officeart/2005/8/layout/lProcess3"/>
    <dgm:cxn modelId="{07AEFE80-9C90-491A-8063-2FFD14CC2B3C}" type="presParOf" srcId="{70224AC3-1B3B-475D-BC71-FB09ACF86999}" destId="{60FB093B-8C2D-4FAB-9909-E8C1FAC50884}" srcOrd="3" destOrd="0" presId="urn:microsoft.com/office/officeart/2005/8/layout/lProcess3"/>
    <dgm:cxn modelId="{1394CED3-B208-462F-8949-59C0B966EED4}" type="presParOf" srcId="{70224AC3-1B3B-475D-BC71-FB09ACF86999}" destId="{E3934C91-E11B-46F4-A858-E5FF48E68EF7}" srcOrd="4" destOrd="0" presId="urn:microsoft.com/office/officeart/2005/8/layout/lProcess3"/>
    <dgm:cxn modelId="{D2B17001-466E-4EFB-8B7F-9EDE23F276F4}" type="presParOf" srcId="{E3934C91-E11B-46F4-A858-E5FF48E68EF7}" destId="{83617250-4471-4232-8E73-7514B10CBF51}" srcOrd="0" destOrd="0" presId="urn:microsoft.com/office/officeart/2005/8/layout/lProcess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64088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64088"/>
        <a:ext cx="6651181" cy="688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42827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42827"/>
        <a:ext cx="6651181" cy="688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40CF-45EF-4CB3-BB61-3289BC544E07}">
      <dsp:nvSpPr>
        <dsp:cNvPr id="0" name=""/>
        <dsp:cNvSpPr/>
      </dsp:nvSpPr>
      <dsp:spPr>
        <a:xfrm>
          <a:off x="1" y="404523"/>
          <a:ext cx="7339693" cy="691655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设置背景色</a:t>
          </a:r>
          <a:endParaRPr 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5829" y="404523"/>
        <a:ext cx="6648038" cy="691655"/>
      </dsp:txXfrm>
    </dsp:sp>
    <dsp:sp modelId="{0D59C9DF-934B-4144-9E00-A088B5758F8F}">
      <dsp:nvSpPr>
        <dsp:cNvPr id="0" name=""/>
        <dsp:cNvSpPr/>
      </dsp:nvSpPr>
      <dsp:spPr>
        <a:xfrm>
          <a:off x="1" y="1577690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goto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语句</a:t>
          </a:r>
          <a:endParaRPr lang="zh-CN" altLang="zh-CN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1577690"/>
        <a:ext cx="6651181" cy="688512"/>
      </dsp:txXfrm>
    </dsp:sp>
    <dsp:sp modelId="{83617250-4471-4232-8E73-7514B10CBF51}">
      <dsp:nvSpPr>
        <dsp:cNvPr id="0" name=""/>
        <dsp:cNvSpPr/>
      </dsp:nvSpPr>
      <dsp:spPr>
        <a:xfrm>
          <a:off x="1" y="2742827"/>
          <a:ext cx="7339693" cy="68851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画圆</a:t>
          </a:r>
          <a:endParaRPr lang="zh-CN" altLang="zh-CN" sz="2000" b="1" kern="1200" dirty="0">
            <a:solidFill>
              <a:srgbClr val="00B0F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57" y="2742827"/>
        <a:ext cx="6651181" cy="688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78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5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0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F2972-D225-4E44-B519-16CB7211D2F9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175D4-F642-4369-B379-D248A0B464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00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36EAA-ACED-42BE-8E26-A70DC52A1C76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4CA41-5772-4323-99DD-DAF10EDBC7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84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C98E7-B2AD-4E31-8B38-44E265F8387C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2A05-FB99-40F2-969F-DCCA282AE4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07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DC7F7-9238-45D8-8D6F-51EB1CB96250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1062-CE9B-43C8-BBCF-007B449BCF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4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012A9-5176-4167-8816-4080963F78B6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76C91-3F8E-4F97-90A7-96FAB31BF8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1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8082-6E9C-4A49-9A19-38D05C3C3BB9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660E5-3768-404F-99CF-50B0CC0ED8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394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71A07-52F7-4A81-81AA-0F3A922FFB0C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610CD-71DD-4423-9FAD-FC0FD02C48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2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A2BB2-4A8E-4A80-A190-ECE8AB3B0C00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1817-76B7-4697-9118-FB4A10D62B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55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51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6A20D-569C-450E-9DEE-12385374B69A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5022A-7CDF-4787-8170-7572DC69AF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0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311F4-1979-48FF-9CF1-904990E33DEE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07373-F051-4958-8DCE-7279CBFCDD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51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88FDD-1C05-43B2-B8B4-D14B26F211F2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DBE8B-5D7E-4F78-8A7B-1A0897AAC8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4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5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88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75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19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49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22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2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35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88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84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70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86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694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25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78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961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872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094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3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81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209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62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25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088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456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4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317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2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7702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166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75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4373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74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600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88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66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783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318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5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4473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198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1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71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095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84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076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677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154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8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491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881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86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239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116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965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345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341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8265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1E7D6-3441-4000-8875-6B295ECE7D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5F29E-DCC4-4C5F-96CA-F7771B72A0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0019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10A8-05C4-4D5E-8224-E3177FAEB7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B3169-74E8-4607-9031-D45F5649A26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5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07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53F61-0F44-4D51-BBDB-272F5B514B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190C-94A5-4C94-9DD5-D6FB8F8B95E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491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2B98E-9B71-4DA4-B339-DCFD077764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2ED7D-078C-40C5-AB48-BBA33FEB44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311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6F8A7-0EE8-473C-869C-35CF4321ED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A16C2-77BB-4743-9256-98688E9CF7D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674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1BB79-64D4-43F4-85AC-089E77D50E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D6175-9BE4-4C23-BDC9-315F933F0B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075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B881F-BFA0-4795-880A-24E1EE4DD3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C1D1-DAAD-4798-A38E-66AF37E6A1F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19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E6ED-291F-465F-ACE5-68AC177506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0C35A-28B8-4B6E-BBE5-08E7D341119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246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820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B3B52-4610-42F8-B9A8-EBE0B66CBA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9BD08-4A26-4E21-9F7E-9BB85B3E94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201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4D553-991B-4382-B26C-5A1406DAEAF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D42FE-2979-4454-8D8B-40BCF2FCAB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7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96ED-F391-4C6A-B6F5-ED2FCCB10D64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3A8D-B264-4975-9871-41B06CE4D2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6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A74F7D-1193-4038-BF3C-F2828132BDAC}" type="datetimeFigureOut">
              <a:rPr lang="zh-CN" altLang="en-US"/>
              <a:pPr>
                <a:defRPr/>
              </a:pPr>
              <a:t>2019/10/29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83867B2-FC87-4ACE-AD2B-5AA9131596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3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F43992-DCD9-4B62-A5A7-3749B1F5795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2019/10/29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3FFDA05-D8E9-4A44-BAB1-2FB752A0A1C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8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6"/>
          <p:cNvSpPr txBox="1">
            <a:spLocks noChangeArrowheads="1"/>
          </p:cNvSpPr>
          <p:nvPr/>
        </p:nvSpPr>
        <p:spPr bwMode="auto">
          <a:xfrm>
            <a:off x="384175" y="4723734"/>
            <a:ext cx="215700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ABF01"/>
                </a:solidFill>
                <a:latin typeface="微软雅黑" pitchFamily="34" charset="-122"/>
                <a:ea typeface="微软雅黑" pitchFamily="34" charset="-122"/>
              </a:rPr>
              <a:t>主讲人：</a:t>
            </a:r>
            <a:r>
              <a:rPr lang="en-US" altLang="zh-CN" sz="2400" dirty="0">
                <a:solidFill>
                  <a:srgbClr val="FABF0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2400" dirty="0">
              <a:solidFill>
                <a:srgbClr val="FABF0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1" name="文本框 7"/>
          <p:cNvSpPr txBox="1">
            <a:spLocks noChangeArrowheads="1"/>
          </p:cNvSpPr>
          <p:nvPr/>
        </p:nvSpPr>
        <p:spPr bwMode="auto">
          <a:xfrm>
            <a:off x="384175" y="1901936"/>
            <a:ext cx="632496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7200" b="1" dirty="0" smtClean="0">
                <a:solidFill>
                  <a:srgbClr val="FABF01"/>
                </a:solidFill>
                <a:latin typeface="微软雅黑" pitchFamily="34" charset="-122"/>
                <a:ea typeface="微软雅黑" pitchFamily="34" charset="-122"/>
              </a:rPr>
              <a:t>第三节</a:t>
            </a:r>
            <a:endParaRPr lang="en-US" altLang="zh-CN" sz="7200" b="1" dirty="0">
              <a:solidFill>
                <a:srgbClr val="FABF0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7200" b="1" dirty="0" smtClean="0">
                <a:solidFill>
                  <a:srgbClr val="FABF01"/>
                </a:solidFill>
                <a:latin typeface="微软雅黑" pitchFamily="34" charset="-122"/>
                <a:ea typeface="微软雅黑" pitchFamily="34" charset="-122"/>
              </a:rPr>
              <a:t>熊猫乐园</a:t>
            </a:r>
            <a:endParaRPr lang="zh-CN" altLang="en-US" sz="7200" b="1" dirty="0">
              <a:solidFill>
                <a:srgbClr val="FABF0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6177" y="2030373"/>
            <a:ext cx="67906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设置背景图片步骤：</a:t>
            </a:r>
            <a:endParaRPr lang="en-US" altLang="zh-CN" sz="2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、准备一张背景图片放在和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py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文件在一个路径下的地方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、执行命令：</a:t>
            </a:r>
            <a:endParaRPr lang="en-US" altLang="zh-CN" sz="2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第一条：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import turtle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第二条：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s=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turtle.Screen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第三条：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s.bgpic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r"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文件名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7485" y="2018797"/>
            <a:ext cx="3308891" cy="3096034"/>
            <a:chOff x="2904016" y="1155925"/>
            <a:chExt cx="5905195" cy="3752111"/>
          </a:xfrm>
        </p:grpSpPr>
        <p:pic>
          <p:nvPicPr>
            <p:cNvPr id="13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1564077" y="1787965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0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245770469"/>
              </p:ext>
            </p:extLst>
          </p:nvPr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43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3729038"/>
            <a:ext cx="35814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974850"/>
            <a:ext cx="3602038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887413" y="1160463"/>
            <a:ext cx="9161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先画条数轴，数轴上每个点都对应一个数，这个数叫做这个点在数轴上的坐标。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87413" y="2998788"/>
            <a:ext cx="6596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再画一条跟它垂直的数轴，这个就是平面直角坐标系了。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16400" y="5137150"/>
            <a:ext cx="1125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轴</a:t>
            </a:r>
            <a:r>
              <a:rPr lang="en-US" alt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横轴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144713" y="3617913"/>
            <a:ext cx="1116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轴</a:t>
            </a:r>
            <a:r>
              <a:rPr lang="en-US" alt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纵轴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090738" y="49514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原点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1"/>
          <p:cNvGrpSpPr>
            <a:grpSpLocks/>
          </p:cNvGrpSpPr>
          <p:nvPr/>
        </p:nvGrpSpPr>
        <p:grpSpPr bwMode="auto">
          <a:xfrm>
            <a:off x="930275" y="2041525"/>
            <a:ext cx="3987800" cy="2651125"/>
            <a:chOff x="1408277" y="3686523"/>
            <a:chExt cx="3987608" cy="2650162"/>
          </a:xfrm>
        </p:grpSpPr>
        <p:pic>
          <p:nvPicPr>
            <p:cNvPr id="11" name="图片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277" y="3787030"/>
              <a:ext cx="3573152" cy="2549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4831307" y="5124313"/>
              <a:ext cx="5645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轴</a:t>
              </a:r>
            </a:p>
          </p:txBody>
        </p:sp>
        <p:sp>
          <p:nvSpPr>
            <p:cNvPr id="13" name="TextBox 27"/>
            <p:cNvSpPr txBox="1">
              <a:spLocks noChangeArrowheads="1"/>
            </p:cNvSpPr>
            <p:nvPr/>
          </p:nvSpPr>
          <p:spPr bwMode="auto">
            <a:xfrm>
              <a:off x="2485961" y="3686523"/>
              <a:ext cx="5549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Y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轴</a:t>
              </a: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>
              <a:off x="2485961" y="4938804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原点</a:t>
              </a:r>
            </a:p>
          </p:txBody>
        </p:sp>
      </p:grpSp>
      <p:grpSp>
        <p:nvGrpSpPr>
          <p:cNvPr id="22" name="组合 6"/>
          <p:cNvGrpSpPr>
            <a:grpSpLocks/>
          </p:cNvGrpSpPr>
          <p:nvPr/>
        </p:nvGrpSpPr>
        <p:grpSpPr bwMode="auto">
          <a:xfrm>
            <a:off x="3916363" y="2646363"/>
            <a:ext cx="492125" cy="369887"/>
            <a:chOff x="4244450" y="2756010"/>
            <a:chExt cx="491323" cy="369332"/>
          </a:xfrm>
        </p:grpSpPr>
        <p:sp>
          <p:nvSpPr>
            <p:cNvPr id="23" name="椭圆 22"/>
            <p:cNvSpPr/>
            <p:nvPr/>
          </p:nvSpPr>
          <p:spPr>
            <a:xfrm>
              <a:off x="4244450" y="2933543"/>
              <a:ext cx="95095" cy="16485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TextBox 5"/>
            <p:cNvSpPr txBox="1">
              <a:spLocks noChangeArrowheads="1"/>
            </p:cNvSpPr>
            <p:nvPr/>
          </p:nvSpPr>
          <p:spPr bwMode="auto">
            <a:xfrm>
              <a:off x="4389203" y="2756010"/>
              <a:ext cx="3465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3963988" y="3016250"/>
            <a:ext cx="0" cy="64770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93975" y="2906713"/>
            <a:ext cx="1308100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15"/>
          <p:cNvSpPr>
            <a:spLocks noChangeArrowheads="1"/>
          </p:cNvSpPr>
          <p:nvPr/>
        </p:nvSpPr>
        <p:spPr bwMode="auto">
          <a:xfrm>
            <a:off x="6140450" y="1801813"/>
            <a:ext cx="3519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那平面直角坐标系有啥用呢？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16"/>
          <p:cNvSpPr>
            <a:spLocks noChangeArrowheads="1"/>
          </p:cNvSpPr>
          <p:nvPr/>
        </p:nvSpPr>
        <p:spPr bwMode="auto">
          <a:xfrm>
            <a:off x="6140450" y="2506663"/>
            <a:ext cx="428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它可以用来锁定任何一个点的位置。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140450" y="3340100"/>
            <a:ext cx="17986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的横坐标：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6140450" y="5026025"/>
            <a:ext cx="303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3,2</a:t>
            </a:r>
            <a:r>
              <a: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）就叫做</a:t>
            </a:r>
            <a:r>
              <a:rPr lang="en-US" altLang="zh-CN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的坐标。</a:t>
            </a: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6140450" y="4062413"/>
            <a:ext cx="179863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的纵坐标：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5"/>
          <p:cNvSpPr>
            <a:spLocks noChangeArrowheads="1"/>
          </p:cNvSpPr>
          <p:nvPr/>
        </p:nvSpPr>
        <p:spPr bwMode="auto">
          <a:xfrm>
            <a:off x="6005513" y="273685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绿色小点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746750" y="2868613"/>
            <a:ext cx="136525" cy="1365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23"/>
          <p:cNvSpPr>
            <a:spLocks noChangeArrowheads="1"/>
          </p:cNvSpPr>
          <p:nvPr/>
        </p:nvSpPr>
        <p:spPr bwMode="auto">
          <a:xfrm>
            <a:off x="6007100" y="3230563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红色小点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48338" y="3362325"/>
            <a:ext cx="136525" cy="1365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25"/>
          <p:cNvSpPr>
            <a:spLocks noChangeArrowheads="1"/>
          </p:cNvSpPr>
          <p:nvPr/>
        </p:nvSpPr>
        <p:spPr bwMode="auto">
          <a:xfrm>
            <a:off x="6007100" y="373538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蓝色小点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48338" y="3867150"/>
            <a:ext cx="136525" cy="1365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29"/>
          <p:cNvSpPr>
            <a:spLocks noChangeArrowheads="1"/>
          </p:cNvSpPr>
          <p:nvPr/>
        </p:nvSpPr>
        <p:spPr bwMode="auto">
          <a:xfrm>
            <a:off x="6010275" y="4229100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天蓝色小点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751513" y="4360863"/>
            <a:ext cx="136525" cy="1365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矩形 31"/>
          <p:cNvSpPr>
            <a:spLocks noChangeArrowheads="1"/>
          </p:cNvSpPr>
          <p:nvPr/>
        </p:nvSpPr>
        <p:spPr bwMode="auto">
          <a:xfrm>
            <a:off x="6011863" y="4737100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橘色小点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753100" y="4868863"/>
            <a:ext cx="136525" cy="13652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562850" y="2724150"/>
            <a:ext cx="1173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-2,2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7566025" y="3217863"/>
            <a:ext cx="106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1,1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7566025" y="3722688"/>
            <a:ext cx="106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0,0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567613" y="4216400"/>
            <a:ext cx="1366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-2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7570788" y="4722813"/>
            <a:ext cx="1476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-3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1763713"/>
            <a:ext cx="35814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5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7" y="1169575"/>
            <a:ext cx="5595880" cy="488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97" y="1169575"/>
            <a:ext cx="5595880" cy="488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6230679" y="3710037"/>
            <a:ext cx="551179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933904" y="1392863"/>
            <a:ext cx="0" cy="46662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4745" y="1414130"/>
            <a:ext cx="5246833" cy="4508731"/>
            <a:chOff x="454745" y="1414130"/>
            <a:chExt cx="5246833" cy="4508731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45" y="1414130"/>
              <a:ext cx="5246833" cy="4508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直接箭头连接符 9"/>
            <p:cNvCxnSpPr/>
            <p:nvPr/>
          </p:nvCxnSpPr>
          <p:spPr>
            <a:xfrm>
              <a:off x="566737" y="3768874"/>
              <a:ext cx="507841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56895" y="1614488"/>
              <a:ext cx="0" cy="423545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731911" y="1939925"/>
            <a:ext cx="3760788" cy="3392488"/>
            <a:chOff x="1731911" y="1939925"/>
            <a:chExt cx="3760788" cy="3392488"/>
          </a:xfrm>
        </p:grpSpPr>
        <p:sp>
          <p:nvSpPr>
            <p:cNvPr id="12" name="TextBox 35"/>
            <p:cNvSpPr txBox="1">
              <a:spLocks noChangeArrowheads="1"/>
            </p:cNvSpPr>
            <p:nvPr/>
          </p:nvSpPr>
          <p:spPr bwMode="auto">
            <a:xfrm>
              <a:off x="3754386" y="3675063"/>
              <a:ext cx="4540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50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292299" y="2336800"/>
              <a:ext cx="1487487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309761" y="4905375"/>
              <a:ext cx="1487488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292299" y="2336800"/>
              <a:ext cx="0" cy="2568575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792486" y="2335213"/>
              <a:ext cx="0" cy="2566987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3698824" y="2271713"/>
              <a:ext cx="163512" cy="16351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89299" y="4768850"/>
              <a:ext cx="163512" cy="1635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217686" y="4784725"/>
              <a:ext cx="163513" cy="1635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228799" y="2254250"/>
              <a:ext cx="163512" cy="1635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TextBox 44"/>
            <p:cNvSpPr txBox="1">
              <a:spLocks noChangeArrowheads="1"/>
            </p:cNvSpPr>
            <p:nvPr/>
          </p:nvSpPr>
          <p:spPr bwMode="auto">
            <a:xfrm>
              <a:off x="2460574" y="1939925"/>
              <a:ext cx="5889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100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45"/>
            <p:cNvSpPr txBox="1">
              <a:spLocks noChangeArrowheads="1"/>
            </p:cNvSpPr>
            <p:nvPr/>
          </p:nvSpPr>
          <p:spPr bwMode="auto">
            <a:xfrm>
              <a:off x="2382786" y="4962525"/>
              <a:ext cx="6889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-100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1789061" y="3673475"/>
              <a:ext cx="554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-50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47"/>
            <p:cNvSpPr txBox="1">
              <a:spLocks noChangeArrowheads="1"/>
            </p:cNvSpPr>
            <p:nvPr/>
          </p:nvSpPr>
          <p:spPr bwMode="auto">
            <a:xfrm>
              <a:off x="3954411" y="1974850"/>
              <a:ext cx="15382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50,100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sp>
          <p:nvSpPr>
            <p:cNvPr id="26" name="TextBox 48"/>
            <p:cNvSpPr txBox="1">
              <a:spLocks noChangeArrowheads="1"/>
            </p:cNvSpPr>
            <p:nvPr/>
          </p:nvSpPr>
          <p:spPr bwMode="auto">
            <a:xfrm>
              <a:off x="3927424" y="4759325"/>
              <a:ext cx="32861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49"/>
            <p:cNvSpPr txBox="1">
              <a:spLocks noChangeArrowheads="1"/>
            </p:cNvSpPr>
            <p:nvPr/>
          </p:nvSpPr>
          <p:spPr bwMode="auto">
            <a:xfrm>
              <a:off x="1754136" y="4773613"/>
              <a:ext cx="3381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50"/>
            <p:cNvSpPr txBox="1">
              <a:spLocks noChangeArrowheads="1"/>
            </p:cNvSpPr>
            <p:nvPr/>
          </p:nvSpPr>
          <p:spPr bwMode="auto">
            <a:xfrm>
              <a:off x="1731911" y="2100263"/>
              <a:ext cx="3603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/>
                  <a:ea typeface="等线"/>
                  <a:cs typeface="等线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>
              <a:endCxn id="17" idx="3"/>
            </p:cNvCxnSpPr>
            <p:nvPr/>
          </p:nvCxnSpPr>
          <p:spPr>
            <a:xfrm flipV="1">
              <a:off x="3056895" y="2411279"/>
              <a:ext cx="665875" cy="13565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51"/>
          <p:cNvSpPr txBox="1">
            <a:spLocks noChangeArrowheads="1"/>
          </p:cNvSpPr>
          <p:nvPr/>
        </p:nvSpPr>
        <p:spPr bwMode="auto">
          <a:xfrm>
            <a:off x="6307838" y="3179813"/>
            <a:ext cx="4211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如何让海龟从现在的位置到达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点？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295411" y="3843338"/>
            <a:ext cx="1914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t.goto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(50,100)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9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4745" y="1414130"/>
            <a:ext cx="5246833" cy="4508731"/>
            <a:chOff x="454745" y="1414130"/>
            <a:chExt cx="5246833" cy="4508731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45" y="1414130"/>
              <a:ext cx="5246833" cy="4508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直接箭头连接符 9"/>
            <p:cNvCxnSpPr/>
            <p:nvPr/>
          </p:nvCxnSpPr>
          <p:spPr>
            <a:xfrm>
              <a:off x="566737" y="3768874"/>
              <a:ext cx="507841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56895" y="1614488"/>
              <a:ext cx="0" cy="423545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51"/>
          <p:cNvSpPr txBox="1">
            <a:spLocks noChangeArrowheads="1"/>
          </p:cNvSpPr>
          <p:nvPr/>
        </p:nvSpPr>
        <p:spPr bwMode="auto">
          <a:xfrm>
            <a:off x="6328569" y="2979788"/>
            <a:ext cx="4211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如何让海龟从现在的位置到达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点？</a:t>
            </a:r>
          </a:p>
        </p:txBody>
      </p:sp>
      <p:sp>
        <p:nvSpPr>
          <p:cNvPr id="30" name="TextBox 35"/>
          <p:cNvSpPr txBox="1">
            <a:spLocks noChangeArrowheads="1"/>
          </p:cNvSpPr>
          <p:nvPr/>
        </p:nvSpPr>
        <p:spPr bwMode="auto">
          <a:xfrm>
            <a:off x="3765019" y="3770760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302932" y="2432497"/>
            <a:ext cx="1487487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02932" y="2432497"/>
            <a:ext cx="0" cy="2568575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709457" y="2367410"/>
            <a:ext cx="163512" cy="163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99932" y="4864547"/>
            <a:ext cx="163512" cy="1635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228319" y="4880422"/>
            <a:ext cx="163513" cy="1635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239432" y="2349947"/>
            <a:ext cx="163512" cy="1635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TextBox 44"/>
          <p:cNvSpPr txBox="1">
            <a:spLocks noChangeArrowheads="1"/>
          </p:cNvSpPr>
          <p:nvPr/>
        </p:nvSpPr>
        <p:spPr bwMode="auto">
          <a:xfrm>
            <a:off x="2471207" y="2035622"/>
            <a:ext cx="588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5"/>
          <p:cNvSpPr txBox="1">
            <a:spLocks noChangeArrowheads="1"/>
          </p:cNvSpPr>
          <p:nvPr/>
        </p:nvSpPr>
        <p:spPr bwMode="auto">
          <a:xfrm>
            <a:off x="2393419" y="5058222"/>
            <a:ext cx="688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-100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1799694" y="3769172"/>
            <a:ext cx="554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-50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3965044" y="2070547"/>
            <a:ext cx="1538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50,100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4" name="TextBox 48"/>
          <p:cNvSpPr txBox="1">
            <a:spLocks noChangeArrowheads="1"/>
          </p:cNvSpPr>
          <p:nvPr/>
        </p:nvSpPr>
        <p:spPr bwMode="auto">
          <a:xfrm>
            <a:off x="3938057" y="4855022"/>
            <a:ext cx="1619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50,-100</a:t>
            </a:r>
            <a:r>
              <a: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5" name="TextBox 49"/>
          <p:cNvSpPr txBox="1">
            <a:spLocks noChangeArrowheads="1"/>
          </p:cNvSpPr>
          <p:nvPr/>
        </p:nvSpPr>
        <p:spPr bwMode="auto">
          <a:xfrm>
            <a:off x="1764769" y="4869310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50"/>
          <p:cNvSpPr txBox="1">
            <a:spLocks noChangeArrowheads="1"/>
          </p:cNvSpPr>
          <p:nvPr/>
        </p:nvSpPr>
        <p:spPr bwMode="auto">
          <a:xfrm>
            <a:off x="1742544" y="2195960"/>
            <a:ext cx="360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>
            <a:endCxn id="34" idx="3"/>
          </p:cNvCxnSpPr>
          <p:nvPr/>
        </p:nvCxnSpPr>
        <p:spPr>
          <a:xfrm flipV="1">
            <a:off x="3053819" y="2507110"/>
            <a:ext cx="679450" cy="12430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07882" y="2520918"/>
            <a:ext cx="0" cy="23447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421173" y="4967569"/>
            <a:ext cx="1278759" cy="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327994" y="3716461"/>
            <a:ext cx="1911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t.goto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(50,100)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327994" y="4443763"/>
            <a:ext cx="202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t.goto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(50,-100)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35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1227106" y="1821532"/>
            <a:ext cx="3048000" cy="3233737"/>
            <a:chOff x="993775" y="1690583"/>
            <a:chExt cx="3048000" cy="3233884"/>
          </a:xfrm>
        </p:grpSpPr>
        <p:pic>
          <p:nvPicPr>
            <p:cNvPr id="6" name="Picture 2" descr="http://pic2.zhimg.com/v2-a33c9476c176d08edfc58563d7dd0455_b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75" y="2638466"/>
              <a:ext cx="3048000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381887" y="1690583"/>
              <a:ext cx="2271776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练一练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81998" y="2544765"/>
            <a:ext cx="443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、绘制一个任意大小的等腰三角形。</a:t>
            </a:r>
            <a:endParaRPr lang="en-US" altLang="zh-CN" sz="2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6107641" y="3498112"/>
            <a:ext cx="2987749" cy="97819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54523" y="2951553"/>
            <a:ext cx="5497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只要知道一个点的坐标，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t.goto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x,y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就可以让海龟想去到哪里，就去到哪里</a:t>
            </a:r>
            <a:r>
              <a:rPr lang="zh-CN" altLang="en-US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97485" y="2018797"/>
            <a:ext cx="3308891" cy="3096034"/>
            <a:chOff x="2904016" y="1155925"/>
            <a:chExt cx="5905195" cy="3752111"/>
          </a:xfrm>
        </p:grpSpPr>
        <p:pic>
          <p:nvPicPr>
            <p:cNvPr id="13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1564077" y="1787965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1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、课前回顾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、项目展示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、命令学习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7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、项目实践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80127791"/>
              </p:ext>
            </p:extLst>
          </p:nvPr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1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93738" y="1270592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画圆命令：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993738" y="1880788"/>
            <a:ext cx="207460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import turtle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t=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turtle.Turtle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t.circle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(100)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46" y="1323199"/>
            <a:ext cx="19716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5883176" y="3277597"/>
            <a:ext cx="14105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弧形箭头 3"/>
          <p:cNvSpPr/>
          <p:nvPr/>
        </p:nvSpPr>
        <p:spPr>
          <a:xfrm rot="16200000">
            <a:off x="5604297" y="2169981"/>
            <a:ext cx="604561" cy="136378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41" y="2242295"/>
            <a:ext cx="1952625" cy="1962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993738" y="1270592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画圆命令：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993738" y="1880788"/>
            <a:ext cx="232627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import turtle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t=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turtle.Turtle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t.setheading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(180)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t.circle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(100)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792311" y="2252928"/>
            <a:ext cx="14878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弧形箭头 7"/>
          <p:cNvSpPr/>
          <p:nvPr/>
        </p:nvSpPr>
        <p:spPr>
          <a:xfrm rot="5400000">
            <a:off x="5883573" y="1996966"/>
            <a:ext cx="604561" cy="136378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36" y="3605431"/>
            <a:ext cx="1952625" cy="1962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6002106" y="3616064"/>
            <a:ext cx="14878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弧形箭头 7"/>
          <p:cNvSpPr/>
          <p:nvPr/>
        </p:nvSpPr>
        <p:spPr>
          <a:xfrm rot="5400000">
            <a:off x="7093368" y="3360102"/>
            <a:ext cx="604561" cy="136378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69" y="1651033"/>
            <a:ext cx="19716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箭头连接符 9"/>
          <p:cNvCxnSpPr/>
          <p:nvPr/>
        </p:nvCxnSpPr>
        <p:spPr>
          <a:xfrm>
            <a:off x="4173399" y="3605431"/>
            <a:ext cx="14105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弧形箭头 10"/>
          <p:cNvSpPr/>
          <p:nvPr/>
        </p:nvSpPr>
        <p:spPr>
          <a:xfrm rot="16200000">
            <a:off x="3894520" y="2497815"/>
            <a:ext cx="604561" cy="1363780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3718" y="2710686"/>
            <a:ext cx="3518912" cy="961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画圆和海龟的初始方向有关：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在海龟朝向的右侧画圆。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46631" y="2044522"/>
            <a:ext cx="3308891" cy="3096034"/>
            <a:chOff x="2904016" y="1155925"/>
            <a:chExt cx="5905195" cy="3752111"/>
          </a:xfrm>
        </p:grpSpPr>
        <p:pic>
          <p:nvPicPr>
            <p:cNvPr id="13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2013223" y="1813690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海龟大师小结：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40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、课前回顾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、项目展示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、命令学习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7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、项目实践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3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项目实践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7" b="100000" l="0" r="100000">
                        <a14:foregroundMark x1="7317" y1="80233" x2="93902" y2="95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3490877"/>
            <a:ext cx="7810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775" l="1835" r="99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67" y="3992339"/>
            <a:ext cx="1289364" cy="83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 descr="C:\Users\Administrator\Desktop\1570603827(1) 拷贝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97" y="3635870"/>
            <a:ext cx="2445350" cy="15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istrator\Desktop\未标题-2 拷贝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407" y="3852177"/>
            <a:ext cx="2098956" cy="13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0789" y="2040304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在合适的位置为熊猫乐园添加你喜欢的游乐设施。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6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熊猫学飞行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46631" y="2044522"/>
            <a:ext cx="3308891" cy="3096034"/>
            <a:chOff x="2904016" y="1155925"/>
            <a:chExt cx="5905195" cy="3752111"/>
          </a:xfrm>
        </p:grpSpPr>
        <p:pic>
          <p:nvPicPr>
            <p:cNvPr id="5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098287" y="1813690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海龟大师总结：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3576" y="2510299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、设置背景</a:t>
            </a:r>
            <a:endParaRPr lang="zh-CN" altLang="en-US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4554" y="3058319"/>
            <a:ext cx="2917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s=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turtle.Screen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s.bgpic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(r"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图片名称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41347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熊猫学飞行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46631" y="2044522"/>
            <a:ext cx="3308891" cy="3096034"/>
            <a:chOff x="2904016" y="1155925"/>
            <a:chExt cx="5905195" cy="3752111"/>
          </a:xfrm>
        </p:grpSpPr>
        <p:pic>
          <p:nvPicPr>
            <p:cNvPr id="5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098287" y="1813690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海龟大师总结：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3576" y="2510299"/>
            <a:ext cx="16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goto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语句</a:t>
            </a:r>
            <a:endParaRPr lang="zh-CN" altLang="en-US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4554" y="3058319"/>
            <a:ext cx="46346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格式：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t.goto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x,y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功能：想让海龟去到哪里就去到哪里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4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熊猫学飞行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46631" y="2044522"/>
            <a:ext cx="3308891" cy="3096034"/>
            <a:chOff x="2904016" y="1155925"/>
            <a:chExt cx="5905195" cy="3752111"/>
          </a:xfrm>
        </p:grpSpPr>
        <p:pic>
          <p:nvPicPr>
            <p:cNvPr id="5" name="Picture 3" descr="C:\Users\Administrator\Desktop\未标题-1 拷贝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39149">
              <a:off x="4599822" y="1367691"/>
              <a:ext cx="4089400" cy="30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Administrator\Desktop\未标题-2 拷贝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7527" l="2269" r="898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6" y="1155925"/>
              <a:ext cx="5905195" cy="375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098287" y="1813690"/>
            <a:ext cx="237054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海龟大师总结：</a:t>
            </a:r>
            <a:endParaRPr lang="zh-CN" altLang="en-US" sz="2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3576" y="2510299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、画圆</a:t>
            </a:r>
            <a:endParaRPr lang="zh-CN" altLang="en-US" sz="2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4554" y="3058319"/>
            <a:ext cx="33522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命令：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t.circle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半径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注意：和海龟的朝向有关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2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3"/>
          <p:cNvSpPr txBox="1">
            <a:spLocks noChangeArrowheads="1"/>
          </p:cNvSpPr>
          <p:nvPr/>
        </p:nvSpPr>
        <p:spPr bwMode="auto">
          <a:xfrm>
            <a:off x="1069975" y="419100"/>
            <a:ext cx="372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课前回顾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467" y="1890725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、给图形上色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0700" y="3545477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setheading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975" y="5200230"/>
            <a:ext cx="238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、飞行、落地命令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924209" y="1208277"/>
            <a:ext cx="224869" cy="1786271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22844" y="1097115"/>
            <a:ext cx="4626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）设置填充颜色：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t.fillcolor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("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")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2844" y="1612216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）开始填充：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t.begin_fill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2844" y="2663304"/>
            <a:ext cx="333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结束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填充：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t.end_fill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2844" y="214393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）绘制图形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152004" y="3769526"/>
            <a:ext cx="6103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6172" y="35686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设置海龟朝向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77620" y="3002191"/>
            <a:ext cx="2063425" cy="1686770"/>
            <a:chOff x="1576029" y="2121196"/>
            <a:chExt cx="2745146" cy="2357254"/>
          </a:xfrm>
        </p:grpSpPr>
        <p:cxnSp>
          <p:nvCxnSpPr>
            <p:cNvPr id="16" name="直接箭头连接符 15"/>
            <p:cNvCxnSpPr>
              <a:endCxn id="19" idx="1"/>
            </p:cNvCxnSpPr>
            <p:nvPr/>
          </p:nvCxnSpPr>
          <p:spPr>
            <a:xfrm>
              <a:off x="2280498" y="3290778"/>
              <a:ext cx="16267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088572" y="2493336"/>
              <a:ext cx="0" cy="16055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847825" y="212119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90°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07279" y="310611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0°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57605" y="4109118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270°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6029" y="310611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180°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3" name="直接箭头连接符 22"/>
          <p:cNvCxnSpPr/>
          <p:nvPr/>
        </p:nvCxnSpPr>
        <p:spPr>
          <a:xfrm>
            <a:off x="3644649" y="5418603"/>
            <a:ext cx="6103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75019" y="5194392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t.up()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t.down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5325" y="51943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不显示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、课前回顾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、项目展示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、命令学习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7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、项目实践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1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3"/>
          <p:cNvSpPr txBox="1">
            <a:spLocks noChangeArrowheads="1"/>
          </p:cNvSpPr>
          <p:nvPr/>
        </p:nvSpPr>
        <p:spPr bwMode="auto">
          <a:xfrm>
            <a:off x="887414" y="419100"/>
            <a:ext cx="119656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项目展示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D:\python\素材\图片素材\拱门乐园\timg (7) 拷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1020726"/>
            <a:ext cx="11887845" cy="38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07" b="100000" l="0" r="100000">
                        <a14:foregroundMark x1="7317" y1="80233" x2="93902" y2="95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56" y="4663368"/>
            <a:ext cx="7810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775" l="1835" r="99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40" y="5175220"/>
            <a:ext cx="1289364" cy="83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Administrator\Desktop\1570603827(1) 拷贝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970" y="4976797"/>
            <a:ext cx="2445350" cy="15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未标题-2 拷贝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80" y="5035058"/>
            <a:ext cx="2098956" cy="13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"/>
          <p:cNvSpPr txBox="1">
            <a:spLocks noChangeArrowheads="1"/>
          </p:cNvSpPr>
          <p:nvPr/>
        </p:nvSpPr>
        <p:spPr bwMode="auto">
          <a:xfrm>
            <a:off x="4692650" y="14827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、课前回顾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4692650" y="2605088"/>
            <a:ext cx="541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、项目展示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4692650" y="3725863"/>
            <a:ext cx="541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、命令学习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7" name="文本框 5"/>
          <p:cNvSpPr txBox="1">
            <a:spLocks noChangeArrowheads="1"/>
          </p:cNvSpPr>
          <p:nvPr/>
        </p:nvSpPr>
        <p:spPr bwMode="auto">
          <a:xfrm>
            <a:off x="4692650" y="4860925"/>
            <a:ext cx="541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、项目实践</a:t>
            </a:r>
            <a:endParaRPr lang="zh-CN" altLang="en-US" sz="24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6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34686435"/>
              </p:ext>
            </p:extLst>
          </p:nvPr>
        </p:nvGraphicFramePr>
        <p:xfrm>
          <a:off x="2255783" y="1346894"/>
          <a:ext cx="7339696" cy="368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887413" y="1270592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设置背景图片：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887413" y="1880788"/>
            <a:ext cx="266290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import turtle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s=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turtle.Screen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s.bgpic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r"timg.png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")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3732028" y="3094074"/>
            <a:ext cx="73364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16450" y="289401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图片的名称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8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887413" y="419100"/>
            <a:ext cx="372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/>
                <a:ea typeface="等线"/>
                <a:cs typeface="等线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命令学习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1120776" y="1821532"/>
            <a:ext cx="3048000" cy="3233737"/>
            <a:chOff x="993775" y="1690583"/>
            <a:chExt cx="3048000" cy="3233884"/>
          </a:xfrm>
        </p:grpSpPr>
        <p:pic>
          <p:nvPicPr>
            <p:cNvPr id="6" name="Picture 2" descr="http://pic2.zhimg.com/v2-a33c9476c176d08edfc58563d7dd0455_b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75" y="2638466"/>
              <a:ext cx="3048000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381887" y="1690583"/>
              <a:ext cx="2271776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5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</a:rPr>
                <a:t>练一练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7324" y="3059220"/>
            <a:ext cx="572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、用一张你喜欢的图片，将它设置为背景图片。</a:t>
            </a:r>
            <a:endParaRPr lang="en-US" altLang="zh-CN" sz="2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5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643</Words>
  <Application>Microsoft Office PowerPoint</Application>
  <PresentationFormat>自定义</PresentationFormat>
  <Paragraphs>154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Office 主题​​</vt:lpstr>
      <vt:lpstr>1_Office 主题​​</vt:lpstr>
      <vt:lpstr>6_Office 主题​​</vt:lpstr>
      <vt:lpstr>10_Office 主题​​</vt:lpstr>
      <vt:lpstr>4_Office 主题​​</vt:lpstr>
      <vt:lpstr>2_Office 主题​​</vt:lpstr>
      <vt:lpstr>3_Office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KouDjango@163.com</dc:creator>
  <cp:lastModifiedBy>admin</cp:lastModifiedBy>
  <cp:revision>739</cp:revision>
  <dcterms:created xsi:type="dcterms:W3CDTF">2019-09-11T02:05:49Z</dcterms:created>
  <dcterms:modified xsi:type="dcterms:W3CDTF">2019-10-29T06:51:00Z</dcterms:modified>
</cp:coreProperties>
</file>